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EE154BAB-0D09-4759-BCFA-07780D053482}"/>
    <pc:docChg chg="modSld">
      <pc:chgData name="Tariq Gilani" userId="f95dad9b-1e6c-498c-b573-9242e9268dd4" providerId="ADAL" clId="{EE154BAB-0D09-4759-BCFA-07780D053482}" dt="2022-02-28T20:28:18.804" v="4" actId="400"/>
      <pc:docMkLst>
        <pc:docMk/>
      </pc:docMkLst>
      <pc:sldChg chg="modSp mod">
        <pc:chgData name="Tariq Gilani" userId="f95dad9b-1e6c-498c-b573-9242e9268dd4" providerId="ADAL" clId="{EE154BAB-0D09-4759-BCFA-07780D053482}" dt="2022-02-28T20:28:18.804" v="4" actId="400"/>
        <pc:sldMkLst>
          <pc:docMk/>
          <pc:sldMk cId="4091393747" sldId="493"/>
        </pc:sldMkLst>
        <pc:spChg chg="mod">
          <ac:chgData name="Tariq Gilani" userId="f95dad9b-1e6c-498c-b573-9242e9268dd4" providerId="ADAL" clId="{EE154BAB-0D09-4759-BCFA-07780D053482}" dt="2022-02-28T20:28:18.804" v="4" actId="400"/>
          <ac:spMkLst>
            <pc:docMk/>
            <pc:sldMk cId="4091393747" sldId="493"/>
            <ac:spMk id="6" creationId="{6690299C-2BB9-4675-AF5E-B8320858E4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676400" y="609600"/>
            <a:ext cx="54102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Assignment#5                   </a:t>
            </a:r>
            <a:r>
              <a:rPr lang="en-US" sz="2000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</a:t>
            </a:r>
            <a:r>
              <a:rPr lang="en-US" sz="2000" strike="sngStrike" dirty="0">
                <a:ea typeface="Calibri" panose="020F0502020204030204" pitchFamily="34" charset="0"/>
              </a:rPr>
              <a:t>3</a:t>
            </a:r>
            <a:r>
              <a:rPr lang="en-US" sz="2000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/4/2022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3.5, 3.13, 3.19, 3.23, 3.33, and 3.36.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143000" y="4789209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 </a:t>
            </a:r>
            <a:r>
              <a:rPr lang="en-US" sz="2000" dirty="0" err="1"/>
              <a:t>Paramagnetism</a:t>
            </a:r>
            <a:r>
              <a:rPr lang="en-US" sz="2000" dirty="0"/>
              <a:t>, Mechanical and diffusive equilibrium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EB4FF3-D54F-4EB0-BE90-CD7AFAC8A526}"/>
              </a:ext>
            </a:extLst>
          </p:cNvPr>
          <p:cNvSpPr txBox="1"/>
          <p:nvPr/>
        </p:nvSpPr>
        <p:spPr>
          <a:xfrm>
            <a:off x="1628775" y="391806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 1 </a:t>
            </a:r>
            <a:r>
              <a:rPr lang="en-US" sz="2000" dirty="0"/>
              <a:t>Covering Ch 1 through Ch 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970EC2-1AFA-422A-8CF6-B41F1A006E35}"/>
              </a:ext>
            </a:extLst>
          </p:cNvPr>
          <p:cNvSpPr/>
          <p:nvPr/>
        </p:nvSpPr>
        <p:spPr>
          <a:xfrm>
            <a:off x="6019800" y="3655116"/>
            <a:ext cx="1752600" cy="9622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0F18-71AD-4F02-B421-792E149A0C4F}"/>
              </a:ext>
            </a:extLst>
          </p:cNvPr>
          <p:cNvSpPr txBox="1"/>
          <p:nvPr/>
        </p:nvSpPr>
        <p:spPr>
          <a:xfrm>
            <a:off x="6229350" y="391022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3/4/2022</a:t>
            </a: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3410</TotalTime>
  <Words>35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228</cp:revision>
  <dcterms:created xsi:type="dcterms:W3CDTF">2008-12-22T02:42:35Z</dcterms:created>
  <dcterms:modified xsi:type="dcterms:W3CDTF">2022-02-28T20:28:24Z</dcterms:modified>
</cp:coreProperties>
</file>